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9"/>
  </p:notesMasterIdLst>
  <p:sldIdLst>
    <p:sldId id="421" r:id="rId2"/>
    <p:sldId id="453" r:id="rId3"/>
    <p:sldId id="454" r:id="rId4"/>
    <p:sldId id="455" r:id="rId5"/>
    <p:sldId id="456" r:id="rId6"/>
    <p:sldId id="457" r:id="rId7"/>
    <p:sldId id="458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3333FF"/>
    <a:srgbClr val="FFCCFF"/>
    <a:srgbClr val="33CCFF"/>
    <a:srgbClr val="66FF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44" autoAdjust="0"/>
    <p:restoredTop sz="95070" autoAdjust="0"/>
  </p:normalViewPr>
  <p:slideViewPr>
    <p:cSldViewPr>
      <p:cViewPr varScale="1">
        <p:scale>
          <a:sx n="111" d="100"/>
          <a:sy n="111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9B7FBE4-87CD-4515-8043-EC05A80C7B10}" type="datetimeFigureOut">
              <a:rPr lang="ru-RU"/>
              <a:pPr>
                <a:defRPr/>
              </a:pPr>
              <a:t>22.11.2022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847DB59-06FC-4441-A2C0-3E851E1CFB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979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47DB59-06FC-4441-A2C0-3E851E1CFBF8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804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CF62EF-C6E0-4A5B-B6A8-85F8404E28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0FBEB4-1600-49CD-8199-F1C6913B7E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0C9383-C56A-42D8-9B2C-EE63B9FF86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E98B79-8801-4A8D-B941-671A9BBCC5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DFEEB-C0F1-4F35-BA7E-7F74AFE854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1D085-8DF3-473D-870B-AE01555189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453194-DE2D-487B-84E9-F2C20F8AD1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6C5B32-D338-4128-A0F8-B42013FDF7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2A4DF-93DF-4E3B-B139-0FB93F51C3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475A4-CDC0-44A4-95BD-B3429F8063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FFF41A73-C493-4B6C-8F64-C5D52C0798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BCF62EF-C6E0-4A5B-B6A8-85F8404E28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2852936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«Оповещение населения. 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Действия при получении сигнала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«ВНИМАНИЕ ВСЕМ!»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836712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ГОБУ ДПО ЯО «УЧЕБНО-МЕТОДИЧЕСКИЙ ЦЕНТР ПО ГРАЖДАНСКОЙ ОБОРОНЕ И ЧРЕЗВЫЧАЙНЫМ СИТУАЦИЯМ»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 descr="C:\Users\Comp001\Desktop\Рисунок2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3747" y="517885"/>
            <a:ext cx="1643074" cy="1571611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635896" y="6165304"/>
            <a:ext cx="2159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Ярославль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2022 г.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2A4DF-93DF-4E3B-B139-0FB93F51C31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96752"/>
            <a:ext cx="8147248" cy="3884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ru-RU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Оповещение </a:t>
            </a: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населения о чрезвычайных ситуациях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- это доведение до населения сигналов оповещения и экстренной информации об опасностях, возникающих при угрозе возникновения или возникновении чрезвычайных ситуаций природного и техногенного характера, а также при ведении военных действий или вследствие этих действий, о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правилах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поведения населения и необходимости проведения мероприятий по защите.</a:t>
            </a:r>
            <a:endParaRPr lang="ru-RU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2A4DF-93DF-4E3B-B139-0FB93F51C31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49896" y="836712"/>
            <a:ext cx="8136904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Системы </a:t>
            </a: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оповещения создаются</a:t>
            </a:r>
            <a:r>
              <a:rPr lang="ru-RU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7854" y="1574753"/>
            <a:ext cx="817528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 федеральном уровне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федеральная система оповещения (на территории Российской Федерации)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7856" y="2435470"/>
            <a:ext cx="817528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межрегиональном уровне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межрегиональная система оповещения (на территории федерального округа)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7856" y="3312840"/>
            <a:ext cx="8175279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региональном уровне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региональная система оповещения (на территории субъекта Российской Федерации);</a:t>
            </a:r>
            <a:endParaRPr lang="ru-RU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00658" y="4475943"/>
            <a:ext cx="817527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муниципальном уровне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местная система оповещения (на территории муниципального образования);</a:t>
            </a:r>
            <a:endParaRPr lang="ru-RU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7856" y="5589240"/>
            <a:ext cx="8175278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объектовом уровне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 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локальная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система оповещения (в районе размещения потенциально опасного объекта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ru-RU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24541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2A4DF-93DF-4E3B-B139-0FB93F51C31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81073" y="1052736"/>
            <a:ext cx="82192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 угрозе возникновения или в случае возникновения экстремальной ситуации, а именно: аварии, катастрофы, стихийного бедствия, воздушной опасности, угрозы химического, радиоактивного заражения и других опасных явлений в городах и населенных пунктах включаются сирены, гудки, другие звуковые сигнальные средства, сирены специальных автомобилей. Это единый сигнал, означающий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</a:t>
            </a:r>
            <a:r>
              <a:rPr lang="ru-RU" b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ВНИМАНИЕ </a:t>
            </a:r>
            <a:r>
              <a:rPr lang="ru-RU" b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ВСЕМ!»,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призывающий, в первую очередь внимание населения к тому, что сейчас прозвучит важная информация.</a:t>
            </a:r>
            <a:endParaRPr lang="ru-RU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475149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2A4DF-93DF-4E3B-B139-0FB93F51C31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04150" y="620688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Получен сигнал «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ВНИМАНИЕ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ВСЕМ!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179512" y="1001046"/>
            <a:ext cx="8712968" cy="136815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Немедленно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включите полную громкость приемника радиовещания на любой программе или включите телевизионный приемник на любой местный новостной канал</a:t>
            </a: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179512" y="2380224"/>
            <a:ext cx="8712968" cy="122413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По каналам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телевидения и по радио будет передаваться речевая информация о сложившейся обстановке и порядке действия населения.</a:t>
            </a: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179512" y="3706006"/>
            <a:ext cx="8712968" cy="144016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3.Прослушав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 поняв речевую информацию, необходимо выполнить все рекомендации. Если Вы не полностью прослушали речевую информацию, то не спешите выключить радио или телевизор, информация будет повторена еще раз</a:t>
            </a: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171612" y="5146166"/>
            <a:ext cx="8720867" cy="171183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4.Держите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все средства массовой информации постоянно включенными в течение всего периода экстремальной ситуации. Если электроэнергия отключена, попытайтесь использовать средства информации, использующие автономные источники питания и периодически для экономии электроэнергии включайте их для получения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285976163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2A4DF-93DF-4E3B-B139-0FB93F51C31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3267" y="811734"/>
            <a:ext cx="8291264" cy="55446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dirty="0" smtClean="0"/>
              <a:t>Если </a:t>
            </a:r>
            <a:r>
              <a:rPr lang="ru-RU" dirty="0"/>
              <a:t>Вы находитесь на работе, на территории предприятия или в цеху и услышите сигнал «ВНИМАНИЕ ВСЕМ», прервите рабочий процесс, завершите телефонный разговор или совещание, находясь же в шумном цеху, остановите работу машин и механизмов, а если невозможно это сделать, то подойдите к ближайшему громкоговорителю на предприятии</a:t>
            </a:r>
            <a:r>
              <a:rPr lang="ru-RU" dirty="0" smtClean="0"/>
              <a:t>.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/>
              <a:t>Если </a:t>
            </a:r>
            <a:r>
              <a:rPr lang="ru-RU" dirty="0"/>
              <a:t>Вы находитесь на улице города или населенного пункта и </a:t>
            </a:r>
            <a:r>
              <a:rPr lang="ru-RU" dirty="0" smtClean="0"/>
              <a:t>   </a:t>
            </a:r>
          </a:p>
          <a:p>
            <a:r>
              <a:rPr lang="ru-RU" dirty="0"/>
              <a:t> </a:t>
            </a:r>
            <a:r>
              <a:rPr lang="ru-RU" dirty="0" smtClean="0"/>
              <a:t>    услышали </a:t>
            </a:r>
            <a:r>
              <a:rPr lang="ru-RU" dirty="0"/>
              <a:t>сигнал «ВНИМАНИЕ ВСЕМ», то подойдите к ближайшему </a:t>
            </a:r>
            <a:r>
              <a:rPr lang="ru-RU" dirty="0" smtClean="0"/>
              <a:t>  </a:t>
            </a:r>
          </a:p>
          <a:p>
            <a:r>
              <a:rPr lang="ru-RU" dirty="0"/>
              <a:t> </a:t>
            </a:r>
            <a:r>
              <a:rPr lang="ru-RU" dirty="0" smtClean="0"/>
              <a:t>    уличному </a:t>
            </a:r>
            <a:r>
              <a:rPr lang="ru-RU" dirty="0"/>
              <a:t>громкоговорителю и по окончании звукового сигнала </a:t>
            </a:r>
            <a:r>
              <a:rPr lang="ru-RU" dirty="0" smtClean="0"/>
              <a:t> </a:t>
            </a:r>
          </a:p>
          <a:p>
            <a:r>
              <a:rPr lang="ru-RU" dirty="0"/>
              <a:t> </a:t>
            </a:r>
            <a:r>
              <a:rPr lang="ru-RU" dirty="0" smtClean="0"/>
              <a:t>    сирен прослушайте </a:t>
            </a:r>
            <a:r>
              <a:rPr lang="ru-RU" dirty="0"/>
              <a:t>информацию, выполните все рекомендации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/>
              <a:t>В </a:t>
            </a:r>
            <a:r>
              <a:rPr lang="ru-RU" dirty="0"/>
              <a:t>местах, где из-за удаленности не слышно звука сирен и нет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громкоговорителей </a:t>
            </a:r>
            <a:r>
              <a:rPr lang="ru-RU" dirty="0"/>
              <a:t>центрального радиовещания, сигнал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«</a:t>
            </a:r>
            <a:r>
              <a:rPr lang="ru-RU" dirty="0"/>
              <a:t>ВНИМАНИЕ ВСЕМ» и речевую информацию могут передавать </a:t>
            </a:r>
            <a:r>
              <a:rPr lang="ru-RU" dirty="0" smtClean="0"/>
              <a:t>  </a:t>
            </a:r>
          </a:p>
          <a:p>
            <a:r>
              <a:rPr lang="ru-RU" dirty="0"/>
              <a:t> </a:t>
            </a:r>
            <a:r>
              <a:rPr lang="ru-RU" dirty="0" smtClean="0"/>
              <a:t>    специальные </a:t>
            </a:r>
            <a:r>
              <a:rPr lang="ru-RU" dirty="0"/>
              <a:t>автомобили, оснащенные системой громкоговорящей 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связи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214795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2A4DF-93DF-4E3B-B139-0FB93F51C31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1124744"/>
            <a:ext cx="8568952" cy="43924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ВАЖНО!</a:t>
            </a:r>
          </a:p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забирайте детей из школы и детского сада. Это может задержать их отправку в безопасные места. О Ваших детях есть кому позаботиться. Их защита предусмотрена в первую очередь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Проинформируйте соседей по подъезду и месту жительства – возможно, они не слышали передаваемой информации. Пресекайте немедленно любые проявления паники и слухи.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54745"/>
      </p:ext>
    </p:extLst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2757</TotalTime>
  <Words>480</Words>
  <Application>Microsoft Office PowerPoint</Application>
  <PresentationFormat>Экран (4:3)</PresentationFormat>
  <Paragraphs>43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Constantia</vt:lpstr>
      <vt:lpstr>Times New Roman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УМС ГОЧС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НОРМАТИВНО-ПРАВОВОЕ РЕГУЛИРОВАНИЕ ПО ОРГАНИЗАЦИИ И ОСУЩЕСТВЛЕНИЮ ОБУЧЕНИЯ НАСЕЛЕНИЯ В ОБЛАСТИ ГО, ЗАЩИТЫ ОТ ЧС, ПОЖАРНОЙ БЕЗОПАСНОСТИ И БЕЗОПАСНОСТИ ЛЮДЕЙ НА ВОДНЫХ ОБЪЕКТАХ</dc:title>
  <dc:creator>Сергей Иванович</dc:creator>
  <cp:lastModifiedBy>RePack by Diakov</cp:lastModifiedBy>
  <cp:revision>318</cp:revision>
  <dcterms:created xsi:type="dcterms:W3CDTF">2009-07-14T06:41:12Z</dcterms:created>
  <dcterms:modified xsi:type="dcterms:W3CDTF">2022-11-22T11:40:14Z</dcterms:modified>
</cp:coreProperties>
</file>